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sldIdLst>
    <p:sldId id="4409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7DB1"/>
    <a:srgbClr val="61A4BC"/>
    <a:srgbClr val="F7E2E2"/>
    <a:srgbClr val="005B48"/>
    <a:srgbClr val="C3FCF1"/>
    <a:srgbClr val="4C8077"/>
    <a:srgbClr val="40577A"/>
    <a:srgbClr val="FF6F91"/>
    <a:srgbClr val="7895B2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8" autoAdjust="0"/>
    <p:restoredTop sz="94660"/>
  </p:normalViewPr>
  <p:slideViewPr>
    <p:cSldViewPr snapToGrid="0">
      <p:cViewPr varScale="1">
        <p:scale>
          <a:sx n="91" d="100"/>
          <a:sy n="91" d="100"/>
        </p:scale>
        <p:origin x="84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767401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159628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91419589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1709701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04742788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18243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7829219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8989401"/>
      </p:ext>
    </p:extLst>
  </p:cSld>
  <p:clrMapOvr>
    <a:masterClrMapping/>
  </p:clrMapOvr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32099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280467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421809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354872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10/13/2022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4763801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10/13/2022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1392868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4016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5897933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0070185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10/13/2022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3085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  <p:sldLayoutId id="2147483676" r:id="rId14"/>
    <p:sldLayoutId id="2147483677" r:id="rId15"/>
    <p:sldLayoutId id="2147483678" r:id="rId16"/>
    <p:sldLayoutId id="2147483661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ounded Rectangle 29">
            <a:extLst>
              <a:ext uri="{FF2B5EF4-FFF2-40B4-BE49-F238E27FC236}">
                <a16:creationId xmlns:a16="http://schemas.microsoft.com/office/drawing/2014/main" id="{C889E262-E1E9-F144-B00C-D21CB752F50D}"/>
              </a:ext>
            </a:extLst>
          </p:cNvPr>
          <p:cNvSpPr/>
          <p:nvPr/>
        </p:nvSpPr>
        <p:spPr>
          <a:xfrm>
            <a:off x="4704288" y="3633674"/>
            <a:ext cx="2804609" cy="883062"/>
          </a:xfrm>
          <a:prstGeom prst="roundRect">
            <a:avLst>
              <a:gd name="adj" fmla="val 50000"/>
            </a:avLst>
          </a:prstGeom>
          <a:solidFill>
            <a:srgbClr val="5B7D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17"/>
            <a:endParaRPr lang="en-US" dirty="0">
              <a:solidFill>
                <a:srgbClr val="000000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F4A927BD-F120-2B40-B18C-4F8EBC4B6192}"/>
              </a:ext>
            </a:extLst>
          </p:cNvPr>
          <p:cNvCxnSpPr>
            <a:cxnSpLocks/>
          </p:cNvCxnSpPr>
          <p:nvPr/>
        </p:nvCxnSpPr>
        <p:spPr>
          <a:xfrm flipH="1">
            <a:off x="4095968" y="2458478"/>
            <a:ext cx="1061199" cy="0"/>
          </a:xfrm>
          <a:prstGeom prst="straightConnector1">
            <a:avLst/>
          </a:prstGeom>
          <a:ln w="38100">
            <a:solidFill>
              <a:schemeClr val="bg1">
                <a:lumMod val="50000"/>
                <a:alpha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76675B62-C2D2-CE4C-A628-A2C14A91564C}"/>
              </a:ext>
            </a:extLst>
          </p:cNvPr>
          <p:cNvCxnSpPr>
            <a:cxnSpLocks/>
          </p:cNvCxnSpPr>
          <p:nvPr/>
        </p:nvCxnSpPr>
        <p:spPr>
          <a:xfrm flipH="1">
            <a:off x="4086891" y="5662994"/>
            <a:ext cx="1223158" cy="0"/>
          </a:xfrm>
          <a:prstGeom prst="straightConnector1">
            <a:avLst/>
          </a:prstGeom>
          <a:ln w="38100">
            <a:solidFill>
              <a:schemeClr val="bg1">
                <a:lumMod val="50000"/>
                <a:alpha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1F5A65FC-69DF-A945-AA13-3A6A4A699DFA}"/>
              </a:ext>
            </a:extLst>
          </p:cNvPr>
          <p:cNvCxnSpPr>
            <a:cxnSpLocks/>
          </p:cNvCxnSpPr>
          <p:nvPr/>
        </p:nvCxnSpPr>
        <p:spPr>
          <a:xfrm>
            <a:off x="7034833" y="5673626"/>
            <a:ext cx="1211103" cy="0"/>
          </a:xfrm>
          <a:prstGeom prst="straightConnector1">
            <a:avLst/>
          </a:prstGeom>
          <a:ln w="38100">
            <a:solidFill>
              <a:schemeClr val="bg1">
                <a:lumMod val="50000"/>
                <a:alpha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C270CC70-BD47-2046-8243-6DDFB9B3E3BA}"/>
              </a:ext>
            </a:extLst>
          </p:cNvPr>
          <p:cNvCxnSpPr>
            <a:cxnSpLocks/>
          </p:cNvCxnSpPr>
          <p:nvPr/>
        </p:nvCxnSpPr>
        <p:spPr>
          <a:xfrm>
            <a:off x="6096000" y="2994028"/>
            <a:ext cx="0" cy="381245"/>
          </a:xfrm>
          <a:prstGeom prst="straightConnector1">
            <a:avLst/>
          </a:prstGeom>
          <a:ln w="38100">
            <a:solidFill>
              <a:schemeClr val="bg1">
                <a:lumMod val="50000"/>
                <a:alpha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6" name="Group 45">
            <a:extLst>
              <a:ext uri="{FF2B5EF4-FFF2-40B4-BE49-F238E27FC236}">
                <a16:creationId xmlns:a16="http://schemas.microsoft.com/office/drawing/2014/main" id="{D657BE60-1C01-214F-819D-273F0CA8212D}"/>
              </a:ext>
            </a:extLst>
          </p:cNvPr>
          <p:cNvGrpSpPr/>
          <p:nvPr/>
        </p:nvGrpSpPr>
        <p:grpSpPr>
          <a:xfrm>
            <a:off x="5138879" y="1930560"/>
            <a:ext cx="1914242" cy="1063468"/>
            <a:chOff x="7574847" y="6346457"/>
            <a:chExt cx="3828484" cy="2126935"/>
          </a:xfrm>
          <a:solidFill>
            <a:srgbClr val="61A4BC"/>
          </a:solidFill>
        </p:grpSpPr>
        <p:sp>
          <p:nvSpPr>
            <p:cNvPr id="47" name="Diamond 46">
              <a:extLst>
                <a:ext uri="{FF2B5EF4-FFF2-40B4-BE49-F238E27FC236}">
                  <a16:creationId xmlns:a16="http://schemas.microsoft.com/office/drawing/2014/main" id="{C68EC775-3C73-964D-A31A-5A72B88D8036}"/>
                </a:ext>
              </a:extLst>
            </p:cNvPr>
            <p:cNvSpPr/>
            <p:nvPr/>
          </p:nvSpPr>
          <p:spPr>
            <a:xfrm>
              <a:off x="7574847" y="6346457"/>
              <a:ext cx="3828484" cy="2126935"/>
            </a:xfrm>
            <a:prstGeom prst="diamon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217"/>
              <a:endParaRPr lang="en-US">
                <a:solidFill>
                  <a:srgbClr val="000000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6977616D-2272-E947-944D-4A9FF1845CF3}"/>
                </a:ext>
              </a:extLst>
            </p:cNvPr>
            <p:cNvSpPr/>
            <p:nvPr/>
          </p:nvSpPr>
          <p:spPr>
            <a:xfrm flipH="1">
              <a:off x="7957681" y="7031869"/>
              <a:ext cx="3105188" cy="73866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 defTabSz="914217"/>
              <a:r>
                <a:rPr lang="en-US" dirty="0">
                  <a:solidFill>
                    <a:srgbClr val="000000"/>
                  </a:solidFill>
                  <a:latin typeface="Century Gothic" panose="020B0502020202020204" pitchFamily="34" charset="0"/>
                  <a:ea typeface="Roboto Medium" panose="02000000000000000000" pitchFamily="2" charset="0"/>
                  <a:cs typeface="Montserrat" charset="0"/>
                </a:rPr>
                <a:t>Develop</a:t>
              </a:r>
              <a:endParaRPr lang="en-US" sz="2700" dirty="0">
                <a:solidFill>
                  <a:srgbClr val="000000"/>
                </a:solidFill>
                <a:latin typeface="Century Gothic" panose="020B0502020202020204" pitchFamily="34" charset="0"/>
                <a:ea typeface="Roboto Medium" panose="02000000000000000000" pitchFamily="2" charset="0"/>
                <a:cs typeface="Montserrat" charset="0"/>
              </a:endParaRPr>
            </a:p>
          </p:txBody>
        </p:sp>
      </p:grp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C5998A7E-44A4-004D-924E-6C0F9D196D8B}"/>
              </a:ext>
            </a:extLst>
          </p:cNvPr>
          <p:cNvCxnSpPr>
            <a:cxnSpLocks/>
          </p:cNvCxnSpPr>
          <p:nvPr/>
        </p:nvCxnSpPr>
        <p:spPr>
          <a:xfrm>
            <a:off x="6138485" y="4574990"/>
            <a:ext cx="0" cy="381245"/>
          </a:xfrm>
          <a:prstGeom prst="straightConnector1">
            <a:avLst/>
          </a:prstGeom>
          <a:ln w="38100">
            <a:solidFill>
              <a:schemeClr val="bg1">
                <a:lumMod val="50000"/>
                <a:alpha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7" name="Group 56">
            <a:extLst>
              <a:ext uri="{FF2B5EF4-FFF2-40B4-BE49-F238E27FC236}">
                <a16:creationId xmlns:a16="http://schemas.microsoft.com/office/drawing/2014/main" id="{239C9B63-1E35-634C-924F-11E52D963392}"/>
              </a:ext>
            </a:extLst>
          </p:cNvPr>
          <p:cNvGrpSpPr/>
          <p:nvPr/>
        </p:nvGrpSpPr>
        <p:grpSpPr>
          <a:xfrm>
            <a:off x="5170544" y="5141891"/>
            <a:ext cx="1914242" cy="1063468"/>
            <a:chOff x="7638177" y="6351665"/>
            <a:chExt cx="3828484" cy="2126935"/>
          </a:xfrm>
          <a:solidFill>
            <a:srgbClr val="61A4BC"/>
          </a:solidFill>
        </p:grpSpPr>
        <p:sp>
          <p:nvSpPr>
            <p:cNvPr id="64" name="Diamond 63">
              <a:extLst>
                <a:ext uri="{FF2B5EF4-FFF2-40B4-BE49-F238E27FC236}">
                  <a16:creationId xmlns:a16="http://schemas.microsoft.com/office/drawing/2014/main" id="{679063D7-91B7-7947-A4D9-04F19471282A}"/>
                </a:ext>
              </a:extLst>
            </p:cNvPr>
            <p:cNvSpPr/>
            <p:nvPr/>
          </p:nvSpPr>
          <p:spPr>
            <a:xfrm>
              <a:off x="7638177" y="6351665"/>
              <a:ext cx="3828484" cy="2126935"/>
            </a:xfrm>
            <a:prstGeom prst="diamon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217"/>
              <a:endParaRPr lang="en-US">
                <a:solidFill>
                  <a:srgbClr val="000000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77CB1F37-6A2D-EE44-9E31-B7D50402DF4B}"/>
                </a:ext>
              </a:extLst>
            </p:cNvPr>
            <p:cNvSpPr/>
            <p:nvPr/>
          </p:nvSpPr>
          <p:spPr>
            <a:xfrm flipH="1">
              <a:off x="7990337" y="7012415"/>
              <a:ext cx="3105188" cy="73866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defTabSz="914217"/>
              <a:r>
                <a:rPr lang="en-US" dirty="0">
                  <a:solidFill>
                    <a:srgbClr val="000000"/>
                  </a:solidFill>
                  <a:latin typeface="Century Gothic" panose="020B0502020202020204" pitchFamily="34" charset="0"/>
                  <a:ea typeface="Roboto Medium" panose="02000000000000000000" pitchFamily="2" charset="0"/>
                  <a:cs typeface="Montserrat" charset="0"/>
                </a:rPr>
                <a:t>Analyze</a:t>
              </a:r>
              <a:endParaRPr lang="en-US" sz="2700" dirty="0">
                <a:solidFill>
                  <a:srgbClr val="000000"/>
                </a:solidFill>
                <a:latin typeface="Century Gothic" panose="020B0502020202020204" pitchFamily="34" charset="0"/>
                <a:ea typeface="Roboto Medium" panose="02000000000000000000" pitchFamily="2" charset="0"/>
                <a:cs typeface="Montserrat" charset="0"/>
              </a:endParaRPr>
            </a:p>
          </p:txBody>
        </p:sp>
      </p:grp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47B5F30E-CA41-6044-AB10-5F2FF940E0EF}"/>
              </a:ext>
            </a:extLst>
          </p:cNvPr>
          <p:cNvCxnSpPr>
            <a:cxnSpLocks/>
          </p:cNvCxnSpPr>
          <p:nvPr/>
        </p:nvCxnSpPr>
        <p:spPr>
          <a:xfrm>
            <a:off x="7034833" y="2458478"/>
            <a:ext cx="1211103" cy="0"/>
          </a:xfrm>
          <a:prstGeom prst="straightConnector1">
            <a:avLst/>
          </a:prstGeom>
          <a:ln w="38100">
            <a:solidFill>
              <a:schemeClr val="bg1">
                <a:lumMod val="50000"/>
                <a:alpha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1" name="Group 80">
            <a:extLst>
              <a:ext uri="{FF2B5EF4-FFF2-40B4-BE49-F238E27FC236}">
                <a16:creationId xmlns:a16="http://schemas.microsoft.com/office/drawing/2014/main" id="{BA54CBF6-6380-4A47-AE2B-B60199950793}"/>
              </a:ext>
            </a:extLst>
          </p:cNvPr>
          <p:cNvGrpSpPr/>
          <p:nvPr/>
        </p:nvGrpSpPr>
        <p:grpSpPr>
          <a:xfrm>
            <a:off x="1128662" y="1959431"/>
            <a:ext cx="2741516" cy="978722"/>
            <a:chOff x="8605234" y="4155795"/>
            <a:chExt cx="5483031" cy="1957444"/>
          </a:xfrm>
          <a:solidFill>
            <a:srgbClr val="F7E2E2"/>
          </a:solidFill>
        </p:grpSpPr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1B353E7D-E8E7-8E40-9173-4B6CEA922CAF}"/>
                </a:ext>
              </a:extLst>
            </p:cNvPr>
            <p:cNvSpPr/>
            <p:nvPr/>
          </p:nvSpPr>
          <p:spPr>
            <a:xfrm>
              <a:off x="8605234" y="4194541"/>
              <a:ext cx="5483031" cy="191869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217"/>
              <a:endParaRPr lang="en-US" dirty="0">
                <a:solidFill>
                  <a:srgbClr val="000000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E8BCCE97-E6BA-2640-BFD7-CB31FC66C68F}"/>
                </a:ext>
              </a:extLst>
            </p:cNvPr>
            <p:cNvSpPr txBox="1"/>
            <p:nvPr/>
          </p:nvSpPr>
          <p:spPr>
            <a:xfrm flipH="1">
              <a:off x="8683920" y="4155795"/>
              <a:ext cx="4398107" cy="181601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defTabSz="914217">
                <a:lnSpc>
                  <a:spcPts val="2150"/>
                </a:lnSpc>
              </a:pPr>
              <a:r>
                <a:rPr lang="en-US" sz="1400" dirty="0">
                  <a:solidFill>
                    <a:srgbClr val="000000"/>
                  </a:solidFill>
                  <a:latin typeface="Century Gothic" panose="020B0502020202020204" pitchFamily="34" charset="0"/>
                  <a:ea typeface="Roboto Light" panose="02000000000000000000" pitchFamily="2" charset="0"/>
                  <a:cs typeface="Lato Light" panose="020F0502020204030203" pitchFamily="34" charset="0"/>
                </a:rPr>
                <a:t>That’s why we provide point and click solutions.</a:t>
              </a:r>
              <a:endParaRPr lang="en-US" sz="1400" dirty="0">
                <a:solidFill>
                  <a:srgbClr val="000000"/>
                </a:solidFill>
                <a:latin typeface="Century Gothic" panose="020B0502020202020204" pitchFamily="34" charset="0"/>
                <a:ea typeface="Roboto Light" panose="02000000000000000000" pitchFamily="2" charset="0"/>
                <a:cs typeface="Lato Light" charset="0"/>
              </a:endParaRPr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BD7E07FF-0F13-5D48-8487-FC6247A06C3A}"/>
              </a:ext>
            </a:extLst>
          </p:cNvPr>
          <p:cNvGrpSpPr/>
          <p:nvPr/>
        </p:nvGrpSpPr>
        <p:grpSpPr>
          <a:xfrm>
            <a:off x="8491482" y="1978804"/>
            <a:ext cx="2741516" cy="959349"/>
            <a:chOff x="8605234" y="4194541"/>
            <a:chExt cx="5483031" cy="1918698"/>
          </a:xfrm>
          <a:solidFill>
            <a:srgbClr val="F7E2E2"/>
          </a:solidFill>
        </p:grpSpPr>
        <p:sp>
          <p:nvSpPr>
            <p:cNvPr id="85" name="Rectangle 84">
              <a:extLst>
                <a:ext uri="{FF2B5EF4-FFF2-40B4-BE49-F238E27FC236}">
                  <a16:creationId xmlns:a16="http://schemas.microsoft.com/office/drawing/2014/main" id="{47F8C505-4FF4-B247-B5EF-CB8F838A7AD3}"/>
                </a:ext>
              </a:extLst>
            </p:cNvPr>
            <p:cNvSpPr/>
            <p:nvPr/>
          </p:nvSpPr>
          <p:spPr>
            <a:xfrm>
              <a:off x="8605234" y="4194541"/>
              <a:ext cx="5483031" cy="191869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217"/>
              <a:endParaRPr lang="en-US" dirty="0">
                <a:solidFill>
                  <a:srgbClr val="000000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05BF5166-4BC4-1E45-BD89-3808AD579074}"/>
                </a:ext>
              </a:extLst>
            </p:cNvPr>
            <p:cNvSpPr txBox="1"/>
            <p:nvPr/>
          </p:nvSpPr>
          <p:spPr>
            <a:xfrm flipH="1">
              <a:off x="9084450" y="4200569"/>
              <a:ext cx="4398107" cy="181601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defTabSz="914217">
                <a:lnSpc>
                  <a:spcPts val="2150"/>
                </a:lnSpc>
              </a:pPr>
              <a:r>
                <a:rPr lang="en-US" sz="1400" dirty="0">
                  <a:solidFill>
                    <a:srgbClr val="000000"/>
                  </a:solidFill>
                  <a:latin typeface="Century Gothic" panose="020B0502020202020204" pitchFamily="34" charset="0"/>
                  <a:ea typeface="Roboto Light" panose="02000000000000000000" pitchFamily="2" charset="0"/>
                  <a:cs typeface="Lato Light" panose="020F0502020204030203" pitchFamily="34" charset="0"/>
                </a:rPr>
                <a:t>That’s why we provide point and click solutions.</a:t>
              </a:r>
              <a:endParaRPr lang="en-US" sz="1400" dirty="0">
                <a:solidFill>
                  <a:srgbClr val="000000"/>
                </a:solidFill>
                <a:latin typeface="Century Gothic" panose="020B0502020202020204" pitchFamily="34" charset="0"/>
                <a:ea typeface="Roboto Light" panose="02000000000000000000" pitchFamily="2" charset="0"/>
                <a:cs typeface="Lato Light" charset="0"/>
              </a:endParaRPr>
            </a:p>
          </p:txBody>
        </p:sp>
      </p:grpSp>
      <p:sp>
        <p:nvSpPr>
          <p:cNvPr id="90" name="TextBox 89">
            <a:extLst>
              <a:ext uri="{FF2B5EF4-FFF2-40B4-BE49-F238E27FC236}">
                <a16:creationId xmlns:a16="http://schemas.microsoft.com/office/drawing/2014/main" id="{7E4F3B1B-356A-4644-B2ED-B819CAA5CF9F}"/>
              </a:ext>
            </a:extLst>
          </p:cNvPr>
          <p:cNvSpPr txBox="1"/>
          <p:nvPr/>
        </p:nvSpPr>
        <p:spPr>
          <a:xfrm flipH="1">
            <a:off x="5068173" y="3603703"/>
            <a:ext cx="2199054" cy="9080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217">
              <a:lnSpc>
                <a:spcPts val="2150"/>
              </a:lnSpc>
            </a:pPr>
            <a:r>
              <a:rPr lang="en-US" sz="1400" dirty="0">
                <a:solidFill>
                  <a:srgbClr val="000000"/>
                </a:solidFill>
                <a:latin typeface="Century Gothic" panose="020B0502020202020204" pitchFamily="34" charset="0"/>
                <a:ea typeface="Roboto Light" panose="02000000000000000000" pitchFamily="2" charset="0"/>
                <a:cs typeface="Lato Light" panose="020F0502020204030203" pitchFamily="34" charset="0"/>
              </a:rPr>
              <a:t>That’s why we provide point and click solutions.</a:t>
            </a:r>
            <a:endParaRPr lang="en-US" sz="1400" dirty="0">
              <a:solidFill>
                <a:srgbClr val="000000"/>
              </a:solidFill>
              <a:latin typeface="Century Gothic" panose="020B0502020202020204" pitchFamily="34" charset="0"/>
              <a:ea typeface="Roboto Light" panose="02000000000000000000" pitchFamily="2" charset="0"/>
              <a:cs typeface="Lato Light" charset="0"/>
            </a:endParaRPr>
          </a:p>
        </p:txBody>
      </p:sp>
      <p:grpSp>
        <p:nvGrpSpPr>
          <p:cNvPr id="93" name="Group 92">
            <a:extLst>
              <a:ext uri="{FF2B5EF4-FFF2-40B4-BE49-F238E27FC236}">
                <a16:creationId xmlns:a16="http://schemas.microsoft.com/office/drawing/2014/main" id="{FC375D9B-041B-DB4A-B255-49E49C1D098B}"/>
              </a:ext>
            </a:extLst>
          </p:cNvPr>
          <p:cNvGrpSpPr/>
          <p:nvPr/>
        </p:nvGrpSpPr>
        <p:grpSpPr>
          <a:xfrm>
            <a:off x="1128662" y="5179673"/>
            <a:ext cx="2741516" cy="959349"/>
            <a:chOff x="8605234" y="4194541"/>
            <a:chExt cx="5483031" cy="1918698"/>
          </a:xfrm>
          <a:solidFill>
            <a:srgbClr val="F7E2E2"/>
          </a:solidFill>
        </p:grpSpPr>
        <p:sp>
          <p:nvSpPr>
            <p:cNvPr id="94" name="Rectangle 93">
              <a:extLst>
                <a:ext uri="{FF2B5EF4-FFF2-40B4-BE49-F238E27FC236}">
                  <a16:creationId xmlns:a16="http://schemas.microsoft.com/office/drawing/2014/main" id="{883E520C-A44A-9746-9E84-E7D2631337D1}"/>
                </a:ext>
              </a:extLst>
            </p:cNvPr>
            <p:cNvSpPr/>
            <p:nvPr/>
          </p:nvSpPr>
          <p:spPr>
            <a:xfrm>
              <a:off x="8605234" y="4194541"/>
              <a:ext cx="5483031" cy="191869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217"/>
              <a:endParaRPr lang="en-US" dirty="0">
                <a:solidFill>
                  <a:srgbClr val="000000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4C6B776C-FD8B-1F47-8BC7-41129E5CD745}"/>
                </a:ext>
              </a:extLst>
            </p:cNvPr>
            <p:cNvSpPr txBox="1"/>
            <p:nvPr/>
          </p:nvSpPr>
          <p:spPr>
            <a:xfrm flipH="1">
              <a:off x="8759806" y="4274441"/>
              <a:ext cx="4398107" cy="181601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defTabSz="914217">
                <a:lnSpc>
                  <a:spcPts val="2150"/>
                </a:lnSpc>
              </a:pPr>
              <a:r>
                <a:rPr lang="en-US" sz="1400" dirty="0">
                  <a:solidFill>
                    <a:srgbClr val="000000"/>
                  </a:solidFill>
                  <a:latin typeface="Century Gothic" panose="020B0502020202020204" pitchFamily="34" charset="0"/>
                  <a:ea typeface="Roboto Light" panose="02000000000000000000" pitchFamily="2" charset="0"/>
                  <a:cs typeface="Lato Light" panose="020F0502020204030203" pitchFamily="34" charset="0"/>
                </a:rPr>
                <a:t>That’s why we provide point and click solutions.</a:t>
              </a:r>
              <a:endParaRPr lang="en-US" sz="1400" dirty="0">
                <a:solidFill>
                  <a:srgbClr val="000000"/>
                </a:solidFill>
                <a:latin typeface="Century Gothic" panose="020B0502020202020204" pitchFamily="34" charset="0"/>
                <a:ea typeface="Roboto Light" panose="02000000000000000000" pitchFamily="2" charset="0"/>
                <a:cs typeface="Lato Light" charset="0"/>
              </a:endParaRPr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5FAAC807-AFFD-674D-82BB-D3BCA790492D}"/>
              </a:ext>
            </a:extLst>
          </p:cNvPr>
          <p:cNvGrpSpPr/>
          <p:nvPr/>
        </p:nvGrpSpPr>
        <p:grpSpPr>
          <a:xfrm>
            <a:off x="8491482" y="5179673"/>
            <a:ext cx="2741516" cy="972601"/>
            <a:chOff x="8605234" y="4194541"/>
            <a:chExt cx="5483031" cy="1945202"/>
          </a:xfrm>
          <a:solidFill>
            <a:srgbClr val="F7E2E2"/>
          </a:solidFill>
        </p:grpSpPr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E4FFBEE4-BE65-474D-A549-354B8D20B25F}"/>
                </a:ext>
              </a:extLst>
            </p:cNvPr>
            <p:cNvSpPr/>
            <p:nvPr/>
          </p:nvSpPr>
          <p:spPr>
            <a:xfrm>
              <a:off x="8605234" y="4194541"/>
              <a:ext cx="5483031" cy="191869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217"/>
              <a:endParaRPr lang="en-US" dirty="0">
                <a:solidFill>
                  <a:srgbClr val="000000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5F9FB8BF-C617-A245-BCEE-E8B0825ACF46}"/>
                </a:ext>
              </a:extLst>
            </p:cNvPr>
            <p:cNvSpPr txBox="1"/>
            <p:nvPr/>
          </p:nvSpPr>
          <p:spPr>
            <a:xfrm flipH="1">
              <a:off x="9147694" y="4323733"/>
              <a:ext cx="4398107" cy="181601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defTabSz="914217">
                <a:lnSpc>
                  <a:spcPts val="2150"/>
                </a:lnSpc>
              </a:pPr>
              <a:r>
                <a:rPr lang="en-US" sz="1400" dirty="0">
                  <a:solidFill>
                    <a:srgbClr val="000000"/>
                  </a:solidFill>
                  <a:latin typeface="Century Gothic" panose="020B0502020202020204" pitchFamily="34" charset="0"/>
                  <a:ea typeface="Roboto Light" panose="02000000000000000000" pitchFamily="2" charset="0"/>
                  <a:cs typeface="Lato Light" panose="020F0502020204030203" pitchFamily="34" charset="0"/>
                </a:rPr>
                <a:t>That’s why we provide point and click solutions.</a:t>
              </a:r>
              <a:endParaRPr lang="en-US" sz="1400" dirty="0">
                <a:solidFill>
                  <a:srgbClr val="000000"/>
                </a:solidFill>
                <a:latin typeface="Century Gothic" panose="020B0502020202020204" pitchFamily="34" charset="0"/>
                <a:ea typeface="Roboto Light" panose="02000000000000000000" pitchFamily="2" charset="0"/>
                <a:cs typeface="Lato Light" charset="0"/>
              </a:endParaRPr>
            </a:p>
          </p:txBody>
        </p:sp>
      </p:grpSp>
      <p:sp>
        <p:nvSpPr>
          <p:cNvPr id="99" name="TextBox 98">
            <a:extLst>
              <a:ext uri="{FF2B5EF4-FFF2-40B4-BE49-F238E27FC236}">
                <a16:creationId xmlns:a16="http://schemas.microsoft.com/office/drawing/2014/main" id="{1CEB7C39-708E-5049-A1FC-5B36363A6B06}"/>
              </a:ext>
            </a:extLst>
          </p:cNvPr>
          <p:cNvSpPr txBox="1"/>
          <p:nvPr/>
        </p:nvSpPr>
        <p:spPr>
          <a:xfrm flipH="1">
            <a:off x="1368271" y="3662368"/>
            <a:ext cx="2262298" cy="835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217">
              <a:lnSpc>
                <a:spcPts val="2040"/>
              </a:lnSpc>
            </a:pPr>
            <a:r>
              <a:rPr lang="en-US" sz="1400" dirty="0">
                <a:solidFill>
                  <a:srgbClr val="000000"/>
                </a:solidFill>
                <a:latin typeface="Century Gothic" panose="020B0502020202020204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To get your company’s name out there, you need to make sure.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8802A12F-0639-8B4E-B351-4F3428E486F0}"/>
              </a:ext>
            </a:extLst>
          </p:cNvPr>
          <p:cNvSpPr txBox="1"/>
          <p:nvPr/>
        </p:nvSpPr>
        <p:spPr>
          <a:xfrm flipH="1">
            <a:off x="8731090" y="3662368"/>
            <a:ext cx="2262298" cy="835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217">
              <a:lnSpc>
                <a:spcPts val="2040"/>
              </a:lnSpc>
            </a:pPr>
            <a:r>
              <a:rPr lang="en-US" sz="1400" dirty="0">
                <a:solidFill>
                  <a:srgbClr val="000000"/>
                </a:solidFill>
                <a:latin typeface="Century Gothic" panose="020B0502020202020204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To get your company’s name out there, you need to make sure.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8F318F2A-530A-5248-AB19-75A5A824433B}"/>
              </a:ext>
            </a:extLst>
          </p:cNvPr>
          <p:cNvSpPr txBox="1"/>
          <p:nvPr/>
        </p:nvSpPr>
        <p:spPr>
          <a:xfrm flipH="1">
            <a:off x="6332191" y="4741377"/>
            <a:ext cx="4792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217"/>
            <a:r>
              <a:rPr lang="en-US" sz="1400" dirty="0">
                <a:solidFill>
                  <a:srgbClr val="000000"/>
                </a:solidFill>
                <a:latin typeface="Century Gothic" panose="020B0502020202020204" pitchFamily="34" charset="0"/>
                <a:ea typeface="Roboto Light" panose="02000000000000000000" pitchFamily="2" charset="0"/>
                <a:cs typeface="Lato Light" panose="020F0502020204030203" pitchFamily="34" charset="0"/>
              </a:rPr>
              <a:t>Yes</a:t>
            </a:r>
            <a:endParaRPr lang="en-US" sz="1400" dirty="0">
              <a:solidFill>
                <a:srgbClr val="000000"/>
              </a:solidFill>
              <a:latin typeface="Century Gothic" panose="020B0502020202020204" pitchFamily="34" charset="0"/>
              <a:ea typeface="Roboto Light" panose="02000000000000000000" pitchFamily="2" charset="0"/>
              <a:cs typeface="Lato Light" charset="0"/>
            </a:endParaRP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C2578DDA-C19F-5F44-8351-7CCD96AABDE8}"/>
              </a:ext>
            </a:extLst>
          </p:cNvPr>
          <p:cNvSpPr txBox="1"/>
          <p:nvPr/>
        </p:nvSpPr>
        <p:spPr>
          <a:xfrm flipH="1">
            <a:off x="6332191" y="3076438"/>
            <a:ext cx="4792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217"/>
            <a:r>
              <a:rPr lang="en-US" sz="1400" dirty="0">
                <a:solidFill>
                  <a:srgbClr val="000000"/>
                </a:solidFill>
                <a:latin typeface="Century Gothic" panose="020B0502020202020204" pitchFamily="34" charset="0"/>
                <a:ea typeface="Roboto Light" panose="02000000000000000000" pitchFamily="2" charset="0"/>
                <a:cs typeface="Lato Light" panose="020F0502020204030203" pitchFamily="34" charset="0"/>
              </a:rPr>
              <a:t>No</a:t>
            </a:r>
            <a:endParaRPr lang="en-US" sz="1400" dirty="0">
              <a:solidFill>
                <a:srgbClr val="000000"/>
              </a:solidFill>
              <a:latin typeface="Century Gothic" panose="020B0502020202020204" pitchFamily="34" charset="0"/>
              <a:ea typeface="Roboto Light" panose="02000000000000000000" pitchFamily="2" charset="0"/>
              <a:cs typeface="Lato Light" charset="0"/>
            </a:endParaRPr>
          </a:p>
        </p:txBody>
      </p:sp>
      <p:grpSp>
        <p:nvGrpSpPr>
          <p:cNvPr id="35" name="Grupo 349">
            <a:extLst>
              <a:ext uri="{FF2B5EF4-FFF2-40B4-BE49-F238E27FC236}">
                <a16:creationId xmlns:a16="http://schemas.microsoft.com/office/drawing/2014/main" id="{90E5D50A-AB59-B549-AADA-4A3BA0EC4180}"/>
              </a:ext>
            </a:extLst>
          </p:cNvPr>
          <p:cNvGrpSpPr/>
          <p:nvPr/>
        </p:nvGrpSpPr>
        <p:grpSpPr>
          <a:xfrm>
            <a:off x="1335742" y="511095"/>
            <a:ext cx="9520518" cy="1326892"/>
            <a:chOff x="2668308" y="861425"/>
            <a:chExt cx="19041035" cy="2653782"/>
          </a:xfrm>
        </p:grpSpPr>
        <p:sp>
          <p:nvSpPr>
            <p:cNvPr id="36" name="CuadroTexto 350">
              <a:extLst>
                <a:ext uri="{FF2B5EF4-FFF2-40B4-BE49-F238E27FC236}">
                  <a16:creationId xmlns:a16="http://schemas.microsoft.com/office/drawing/2014/main" id="{63B24451-D3FD-A540-9284-486C889BEE2C}"/>
                </a:ext>
              </a:extLst>
            </p:cNvPr>
            <p:cNvSpPr txBox="1"/>
            <p:nvPr/>
          </p:nvSpPr>
          <p:spPr>
            <a:xfrm>
              <a:off x="4681692" y="861425"/>
              <a:ext cx="15014367" cy="141577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defTabSz="914217"/>
              <a:r>
                <a:rPr lang="en-US" sz="4000" b="1" u="sng" dirty="0">
                  <a:latin typeface="Century Gothic" panose="020B0502020202020204" pitchFamily="34" charset="0"/>
                  <a:ea typeface="Lato Heavy" charset="0"/>
                  <a:cs typeface="Lato Heavy" charset="0"/>
                </a:rPr>
                <a:t>FLOW CHARTS INFOGRAPHICS</a:t>
              </a:r>
            </a:p>
          </p:txBody>
        </p:sp>
        <p:sp>
          <p:nvSpPr>
            <p:cNvPr id="37" name="CuadroTexto 351">
              <a:extLst>
                <a:ext uri="{FF2B5EF4-FFF2-40B4-BE49-F238E27FC236}">
                  <a16:creationId xmlns:a16="http://schemas.microsoft.com/office/drawing/2014/main" id="{3FBE5E0A-D391-874F-87C0-9645A9C7F8E8}"/>
                </a:ext>
              </a:extLst>
            </p:cNvPr>
            <p:cNvSpPr txBox="1"/>
            <p:nvPr/>
          </p:nvSpPr>
          <p:spPr>
            <a:xfrm>
              <a:off x="2668308" y="2222546"/>
              <a:ext cx="19041035" cy="12926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14217"/>
              <a:r>
                <a:rPr lang="en-US" dirty="0">
                  <a:latin typeface="Century Gothic" panose="020B0502020202020204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Marketing is the study and management of exchange relationships. Marketing is the business process of creating relationships with and satisfying customers.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8271201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29</TotalTime>
  <Words>103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Century Gothic</vt:lpstr>
      <vt:lpstr>Trebuchet MS</vt:lpstr>
      <vt:lpstr>Wingdings 3</vt:lpstr>
      <vt:lpstr>Facet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Pc</dc:creator>
  <cp:lastModifiedBy>Tayyba Mirza</cp:lastModifiedBy>
  <cp:revision>7</cp:revision>
  <dcterms:created xsi:type="dcterms:W3CDTF">2022-08-16T18:47:00Z</dcterms:created>
  <dcterms:modified xsi:type="dcterms:W3CDTF">2022-10-13T07:18:19Z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efa4170-0d19-0005-0004-bc88714345d2_Enabled">
    <vt:lpwstr>true</vt:lpwstr>
  </property>
  <property fmtid="{D5CDD505-2E9C-101B-9397-08002B2CF9AE}" pid="3" name="MSIP_Label_defa4170-0d19-0005-0004-bc88714345d2_SetDate">
    <vt:lpwstr>2022-10-11T21:53:26Z</vt:lpwstr>
  </property>
  <property fmtid="{D5CDD505-2E9C-101B-9397-08002B2CF9AE}" pid="4" name="MSIP_Label_defa4170-0d19-0005-0004-bc88714345d2_Method">
    <vt:lpwstr>Standard</vt:lpwstr>
  </property>
  <property fmtid="{D5CDD505-2E9C-101B-9397-08002B2CF9AE}" pid="5" name="MSIP_Label_defa4170-0d19-0005-0004-bc88714345d2_Name">
    <vt:lpwstr>defa4170-0d19-0005-0004-bc88714345d2</vt:lpwstr>
  </property>
  <property fmtid="{D5CDD505-2E9C-101B-9397-08002B2CF9AE}" pid="6" name="MSIP_Label_defa4170-0d19-0005-0004-bc88714345d2_SiteId">
    <vt:lpwstr>80973ecb-f349-4d26-af84-24e751ff0fa4</vt:lpwstr>
  </property>
  <property fmtid="{D5CDD505-2E9C-101B-9397-08002B2CF9AE}" pid="7" name="MSIP_Label_defa4170-0d19-0005-0004-bc88714345d2_ActionId">
    <vt:lpwstr>988b6b83-f0c8-4b2a-9d6e-956f846589f6</vt:lpwstr>
  </property>
  <property fmtid="{D5CDD505-2E9C-101B-9397-08002B2CF9AE}" pid="8" name="MSIP_Label_defa4170-0d19-0005-0004-bc88714345d2_ContentBits">
    <vt:lpwstr>0</vt:lpwstr>
  </property>
</Properties>
</file>